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16821f345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16821f345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759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759200"/>
            <a:ext cx="8520600" cy="162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Редактор кода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CodeMaster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Основной функционал</a:t>
            </a: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595914"/>
            <a:ext cx="3728070" cy="22475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000" dirty="0">
                <a:solidFill>
                  <a:schemeClr val="dk1"/>
                </a:solidFill>
              </a:rPr>
              <a:t>Как и любой редктор кода, CodeMaster имеет базовый функционал: создание, открытие, изменение и сохранение файлов</a:t>
            </a:r>
            <a:endParaRPr sz="2000" dirty="0">
              <a:solidFill>
                <a:schemeClr val="dk1"/>
              </a:solidFill>
            </a:endParaRPr>
          </a:p>
        </p:txBody>
      </p:sp>
      <p:pic>
        <p:nvPicPr>
          <p:cNvPr id="2" name="base">
            <a:hlinkClick r:id="" action="ppaction://media"/>
            <a:extLst>
              <a:ext uri="{FF2B5EF4-FFF2-40B4-BE49-F238E27FC236}">
                <a16:creationId xmlns:a16="http://schemas.microsoft.com/office/drawing/2014/main" id="{9FA59073-A110-4B3B-8DD0-D0E2F62C3F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41487" y="1428984"/>
            <a:ext cx="4589096" cy="25813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7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04598A-1D4C-4236-A62C-C77F8569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Запуск кода прямо в редакторе</a:t>
            </a:r>
            <a:endParaRPr lang="en-US" dirty="0"/>
          </a:p>
        </p:txBody>
      </p:sp>
      <p:sp>
        <p:nvSpPr>
          <p:cNvPr id="4" name="Google Shape;60;p14">
            <a:extLst>
              <a:ext uri="{FF2B5EF4-FFF2-40B4-BE49-F238E27FC236}">
                <a16:creationId xmlns:a16="http://schemas.microsoft.com/office/drawing/2014/main" id="{C7F916D8-95B5-4B96-97B0-734707D1B277}"/>
              </a:ext>
            </a:extLst>
          </p:cNvPr>
          <p:cNvSpPr txBox="1">
            <a:spLocks/>
          </p:cNvSpPr>
          <p:nvPr/>
        </p:nvSpPr>
        <p:spPr>
          <a:xfrm>
            <a:off x="311700" y="1428984"/>
            <a:ext cx="3776207" cy="3433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ru-RU" sz="2000" dirty="0">
                <a:solidFill>
                  <a:schemeClr val="dk1"/>
                </a:solidFill>
              </a:rPr>
              <a:t>В </a:t>
            </a:r>
            <a:r>
              <a:rPr lang="en-AU" sz="2000" dirty="0" err="1">
                <a:solidFill>
                  <a:schemeClr val="dk1"/>
                </a:solidFill>
              </a:rPr>
              <a:t>CodeMaster</a:t>
            </a:r>
            <a:r>
              <a:rPr lang="en-AU" sz="2000" dirty="0">
                <a:solidFill>
                  <a:schemeClr val="dk1"/>
                </a:solidFill>
              </a:rPr>
              <a:t> </a:t>
            </a:r>
            <a:r>
              <a:rPr lang="ru-RU" sz="2000" dirty="0">
                <a:solidFill>
                  <a:schemeClr val="dk1"/>
                </a:solidFill>
              </a:rPr>
              <a:t>можно запускать код прямо в программе, не используя терминал. Для этого в конфигураторе нужно указать программу, с помощью которой нужно запускать файлы с определенным расширением.</a:t>
            </a:r>
          </a:p>
        </p:txBody>
      </p:sp>
      <p:pic>
        <p:nvPicPr>
          <p:cNvPr id="7" name="runner">
            <a:hlinkClick r:id="" action="ppaction://media"/>
            <a:extLst>
              <a:ext uri="{FF2B5EF4-FFF2-40B4-BE49-F238E27FC236}">
                <a16:creationId xmlns:a16="http://schemas.microsoft.com/office/drawing/2014/main" id="{10473F07-E987-4DD9-A10F-9BAF4D4622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43204" y="1428984"/>
            <a:ext cx="4589096" cy="258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42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4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400347-167A-44CE-9A58-C6FE0BBA2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Открытие проектов и их запуск</a:t>
            </a:r>
            <a:endParaRPr lang="en-US" dirty="0"/>
          </a:p>
        </p:txBody>
      </p:sp>
      <p:sp>
        <p:nvSpPr>
          <p:cNvPr id="4" name="Google Shape;60;p14">
            <a:extLst>
              <a:ext uri="{FF2B5EF4-FFF2-40B4-BE49-F238E27FC236}">
                <a16:creationId xmlns:a16="http://schemas.microsoft.com/office/drawing/2014/main" id="{51E9F2A0-478B-49ED-875E-C70F8BD7C311}"/>
              </a:ext>
            </a:extLst>
          </p:cNvPr>
          <p:cNvSpPr txBox="1">
            <a:spLocks/>
          </p:cNvSpPr>
          <p:nvPr/>
        </p:nvSpPr>
        <p:spPr>
          <a:xfrm>
            <a:off x="311699" y="1428984"/>
            <a:ext cx="3776207" cy="3433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ru-RU" sz="2000" dirty="0">
                <a:solidFill>
                  <a:schemeClr val="dk1"/>
                </a:solidFill>
              </a:rPr>
              <a:t>В </a:t>
            </a:r>
            <a:r>
              <a:rPr lang="en-AU" sz="2000" dirty="0" err="1">
                <a:solidFill>
                  <a:schemeClr val="dk1"/>
                </a:solidFill>
              </a:rPr>
              <a:t>CodeMaster</a:t>
            </a:r>
            <a:r>
              <a:rPr lang="en-AU" sz="2000" dirty="0">
                <a:solidFill>
                  <a:schemeClr val="dk1"/>
                </a:solidFill>
              </a:rPr>
              <a:t> </a:t>
            </a:r>
            <a:r>
              <a:rPr lang="ru-RU" sz="2000" dirty="0">
                <a:solidFill>
                  <a:schemeClr val="dk1"/>
                </a:solidFill>
              </a:rPr>
              <a:t>можно открывать не только файлы но и целые папки с проектами. Также есть возможность задать команду для запуска всего проекта.</a:t>
            </a:r>
          </a:p>
        </p:txBody>
      </p:sp>
      <p:pic>
        <p:nvPicPr>
          <p:cNvPr id="7" name="projects">
            <a:hlinkClick r:id="" action="ppaction://media"/>
            <a:extLst>
              <a:ext uri="{FF2B5EF4-FFF2-40B4-BE49-F238E27FC236}">
                <a16:creationId xmlns:a16="http://schemas.microsoft.com/office/drawing/2014/main" id="{0B24F406-CE86-46F1-BA53-BDFC321BB6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43203" y="1428984"/>
            <a:ext cx="4589097" cy="258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00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63E129-362C-4549-91D6-19E699FB1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Подсветка синтаксиса</a:t>
            </a:r>
            <a:endParaRPr lang="en-US" dirty="0"/>
          </a:p>
        </p:txBody>
      </p:sp>
      <p:sp>
        <p:nvSpPr>
          <p:cNvPr id="4" name="Google Shape;60;p14">
            <a:extLst>
              <a:ext uri="{FF2B5EF4-FFF2-40B4-BE49-F238E27FC236}">
                <a16:creationId xmlns:a16="http://schemas.microsoft.com/office/drawing/2014/main" id="{A277EECE-2E30-4004-9422-149334224678}"/>
              </a:ext>
            </a:extLst>
          </p:cNvPr>
          <p:cNvSpPr txBox="1">
            <a:spLocks/>
          </p:cNvSpPr>
          <p:nvPr/>
        </p:nvSpPr>
        <p:spPr>
          <a:xfrm>
            <a:off x="311699" y="1428984"/>
            <a:ext cx="3776207" cy="3433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ru-RU" sz="2000" dirty="0">
                <a:solidFill>
                  <a:schemeClr val="dk1"/>
                </a:solidFill>
              </a:rPr>
              <a:t>Для удобства разработки в программе реализована подсветка синтаксиса, которая помечает разные элементы синтаксиса разными цветами.</a:t>
            </a:r>
          </a:p>
        </p:txBody>
      </p:sp>
      <p:pic>
        <p:nvPicPr>
          <p:cNvPr id="7" name="highliter">
            <a:hlinkClick r:id="" action="ppaction://media"/>
            <a:extLst>
              <a:ext uri="{FF2B5EF4-FFF2-40B4-BE49-F238E27FC236}">
                <a16:creationId xmlns:a16="http://schemas.microsoft.com/office/drawing/2014/main" id="{F6369569-9325-4264-8B8F-6F74832F92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0300" y="1428984"/>
            <a:ext cx="4589097" cy="258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41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2140262"/>
            <a:ext cx="8520600" cy="8629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Спасибо за внимание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921819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111</Words>
  <Application>Microsoft Office PowerPoint</Application>
  <PresentationFormat>Экран (16:9)</PresentationFormat>
  <Paragraphs>11</Paragraphs>
  <Slides>6</Slides>
  <Notes>3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8" baseType="lpstr">
      <vt:lpstr>Arial</vt:lpstr>
      <vt:lpstr>Simple Dark</vt:lpstr>
      <vt:lpstr>Редактор кода CodeMaster</vt:lpstr>
      <vt:lpstr>Основной функционал</vt:lpstr>
      <vt:lpstr>Запуск кода прямо в редакторе</vt:lpstr>
      <vt:lpstr>Открытие проектов и их запуск</vt:lpstr>
      <vt:lpstr>Подсветка синтаксиса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Редактор кода CodeMaster</dc:title>
  <cp:lastModifiedBy>Матвей Суворов</cp:lastModifiedBy>
  <cp:revision>3</cp:revision>
  <dcterms:modified xsi:type="dcterms:W3CDTF">2024-11-19T17:12:48Z</dcterms:modified>
</cp:coreProperties>
</file>